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D59B-8202-44A7-BEE2-2401105C3C66}" type="datetimeFigureOut">
              <a:rPr lang="pt-BR" smtClean="0"/>
              <a:t>21/08/2019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F32C-3346-4982-B94F-69FDB79FDC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7381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D59B-8202-44A7-BEE2-2401105C3C66}" type="datetimeFigureOut">
              <a:rPr lang="pt-BR" smtClean="0"/>
              <a:t>21/08/2019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F32C-3346-4982-B94F-69FDB79FDC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231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D59B-8202-44A7-BEE2-2401105C3C66}" type="datetimeFigureOut">
              <a:rPr lang="pt-BR" smtClean="0"/>
              <a:t>21/08/2019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F32C-3346-4982-B94F-69FDB79FDC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1277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D59B-8202-44A7-BEE2-2401105C3C66}" type="datetimeFigureOut">
              <a:rPr lang="pt-BR" smtClean="0"/>
              <a:t>21/08/2019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F32C-3346-4982-B94F-69FDB79FDC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4150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D59B-8202-44A7-BEE2-2401105C3C66}" type="datetimeFigureOut">
              <a:rPr lang="pt-BR" smtClean="0"/>
              <a:t>21/08/2019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F32C-3346-4982-B94F-69FDB79FDC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5595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D59B-8202-44A7-BEE2-2401105C3C66}" type="datetimeFigureOut">
              <a:rPr lang="pt-BR" smtClean="0"/>
              <a:t>21/08/2019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F32C-3346-4982-B94F-69FDB79FDC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401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D59B-8202-44A7-BEE2-2401105C3C66}" type="datetimeFigureOut">
              <a:rPr lang="pt-BR" smtClean="0"/>
              <a:t>21/08/2019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F32C-3346-4982-B94F-69FDB79FDC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444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D59B-8202-44A7-BEE2-2401105C3C66}" type="datetimeFigureOut">
              <a:rPr lang="pt-BR" smtClean="0"/>
              <a:t>21/08/2019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F32C-3346-4982-B94F-69FDB79FDC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732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D59B-8202-44A7-BEE2-2401105C3C66}" type="datetimeFigureOut">
              <a:rPr lang="pt-BR" smtClean="0"/>
              <a:t>21/08/2019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F32C-3346-4982-B94F-69FDB79FDC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90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D59B-8202-44A7-BEE2-2401105C3C66}" type="datetimeFigureOut">
              <a:rPr lang="pt-BR" smtClean="0"/>
              <a:t>21/08/2019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F32C-3346-4982-B94F-69FDB79FDC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4763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D59B-8202-44A7-BEE2-2401105C3C66}" type="datetimeFigureOut">
              <a:rPr lang="pt-BR" smtClean="0"/>
              <a:t>21/08/2019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F32C-3346-4982-B94F-69FDB79FDC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0923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CD59B-8202-44A7-BEE2-2401105C3C66}" type="datetimeFigureOut">
              <a:rPr lang="pt-BR" smtClean="0"/>
              <a:t>21/08/2019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DF32C-3346-4982-B94F-69FDB79FDC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6105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Manual de Atualização da Cadeia de Certificados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Atualização para o Mozilla Firefox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472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Acesse o site www.iti.gov.br/navegadores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10515600" cy="4351338"/>
          </a:xfrm>
        </p:spPr>
      </p:pic>
    </p:spTree>
    <p:extLst>
      <p:ext uri="{BB962C8B-B14F-4D97-AF65-F5344CB8AC3E}">
        <p14:creationId xmlns:p14="http://schemas.microsoft.com/office/powerpoint/2010/main" val="3804135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Selecione a opção Mozilla Firefox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10515600" cy="4351338"/>
          </a:xfrm>
        </p:spPr>
      </p:pic>
    </p:spTree>
    <p:extLst>
      <p:ext uri="{BB962C8B-B14F-4D97-AF65-F5344CB8AC3E}">
        <p14:creationId xmlns:p14="http://schemas.microsoft.com/office/powerpoint/2010/main" val="3043688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Realize a instalação clicando nos links de TODAS as cadeias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10515600" cy="4351338"/>
          </a:xfrm>
        </p:spPr>
      </p:pic>
    </p:spTree>
    <p:extLst>
      <p:ext uri="{BB962C8B-B14F-4D97-AF65-F5344CB8AC3E}">
        <p14:creationId xmlns:p14="http://schemas.microsoft.com/office/powerpoint/2010/main" val="230604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Ao clicar no link, irá aparecer a tela abaixo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1825625"/>
            <a:ext cx="9659006" cy="4351338"/>
          </a:xfrm>
        </p:spPr>
      </p:pic>
    </p:spTree>
    <p:extLst>
      <p:ext uri="{BB962C8B-B14F-4D97-AF65-F5344CB8AC3E}">
        <p14:creationId xmlns:p14="http://schemas.microsoft.com/office/powerpoint/2010/main" val="2418160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Selecione a autorização da instalação marcando todos as caixas e clique em OK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952" y="1825625"/>
            <a:ext cx="9574924" cy="4351338"/>
          </a:xfrm>
        </p:spPr>
      </p:pic>
    </p:spTree>
    <p:extLst>
      <p:ext uri="{BB962C8B-B14F-4D97-AF65-F5344CB8AC3E}">
        <p14:creationId xmlns:p14="http://schemas.microsoft.com/office/powerpoint/2010/main" val="470755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 smtClean="0"/>
              <a:t>Após a instalação aparecerá uma caixa de confirmação. Após instalar TODAS as cadeias, sua instalação foi concluída. É recomendável realizar uma limpeza de cache no seu navegador</a:t>
            </a:r>
            <a:endParaRPr lang="pt-BR" sz="3200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10515600" cy="4351338"/>
          </a:xfrm>
        </p:spPr>
      </p:pic>
    </p:spTree>
    <p:extLst>
      <p:ext uri="{BB962C8B-B14F-4D97-AF65-F5344CB8AC3E}">
        <p14:creationId xmlns:p14="http://schemas.microsoft.com/office/powerpoint/2010/main" val="3445277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 limpeza de cache, selecione </a:t>
            </a:r>
            <a:r>
              <a:rPr lang="pt-BR" dirty="0" err="1" smtClean="0"/>
              <a:t>Ctrl+Shift+Del</a:t>
            </a:r>
            <a:r>
              <a:rPr lang="pt-BR" dirty="0" smtClean="0"/>
              <a:t> e siga as instruções abaixo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10515600" cy="4351338"/>
          </a:xfrm>
        </p:spPr>
      </p:pic>
    </p:spTree>
    <p:extLst>
      <p:ext uri="{BB962C8B-B14F-4D97-AF65-F5344CB8AC3E}">
        <p14:creationId xmlns:p14="http://schemas.microsoft.com/office/powerpoint/2010/main" val="23962280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96</Words>
  <Application>Microsoft Office PowerPoint</Application>
  <PresentationFormat>Widescreen</PresentationFormat>
  <Paragraphs>9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Manual de Atualização da Cadeia de Certificados</vt:lpstr>
      <vt:lpstr>Acesse o site www.iti.gov.br/navegadores</vt:lpstr>
      <vt:lpstr>Selecione a opção Mozilla Firefox</vt:lpstr>
      <vt:lpstr>Realize a instalação clicando nos links de TODAS as cadeias</vt:lpstr>
      <vt:lpstr>Ao clicar no link, irá aparecer a tela abaixo</vt:lpstr>
      <vt:lpstr>Selecione a autorização da instalação marcando todos as caixas e clique em OK</vt:lpstr>
      <vt:lpstr>Após a instalação aparecerá uma caixa de confirmação. Após instalar TODAS as cadeias, sua instalação foi concluída. É recomendável realizar uma limpeza de cache no seu navegador</vt:lpstr>
      <vt:lpstr>Para limpeza de cache, selecione Ctrl+Shift+Del e siga as instruções abaixo</vt:lpstr>
    </vt:vector>
  </TitlesOfParts>
  <Company>Governo do Estado de Mato Grosso do Sul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Manual de Atualização da Cadeia de Certificados</dc:title>
  <dc:creator>Angel Campos Magalhaes</dc:creator>
  <cp:lastModifiedBy>Angel Campos Magalhaes</cp:lastModifiedBy>
  <cp:revision>3</cp:revision>
  <dcterms:created xsi:type="dcterms:W3CDTF">2019-08-21T13:59:48Z</dcterms:created>
  <dcterms:modified xsi:type="dcterms:W3CDTF">2019-08-21T14:19:45Z</dcterms:modified>
</cp:coreProperties>
</file>